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69" r:id="rId5"/>
    <p:sldMasterId id="2147483681" r:id="rId6"/>
    <p:sldMasterId id="2147484071" r:id="rId7"/>
    <p:sldMasterId id="2147483675" r:id="rId8"/>
    <p:sldMasterId id="2147483871" r:id="rId9"/>
    <p:sldMasterId id="2147483857" r:id="rId10"/>
  </p:sldMasterIdLst>
  <p:notesMasterIdLst>
    <p:notesMasterId r:id="rId22"/>
  </p:notesMasterIdLst>
  <p:handoutMasterIdLst>
    <p:handoutMasterId r:id="rId23"/>
  </p:handoutMasterIdLst>
  <p:sldIdLst>
    <p:sldId id="263" r:id="rId11"/>
    <p:sldId id="257" r:id="rId12"/>
    <p:sldId id="268" r:id="rId13"/>
    <p:sldId id="271" r:id="rId14"/>
    <p:sldId id="276" r:id="rId15"/>
    <p:sldId id="277" r:id="rId16"/>
    <p:sldId id="278" r:id="rId17"/>
    <p:sldId id="279" r:id="rId18"/>
    <p:sldId id="275" r:id="rId19"/>
    <p:sldId id="280" r:id="rId20"/>
    <p:sldId id="281" r:id="rId21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6A17"/>
    <a:srgbClr val="343434"/>
    <a:srgbClr val="444444"/>
    <a:srgbClr val="3E3E3D"/>
    <a:srgbClr val="E86A16"/>
    <a:srgbClr val="E05413"/>
    <a:srgbClr val="EE7F00"/>
    <a:srgbClr val="DF64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2" autoAdjust="0"/>
    <p:restoredTop sz="94660"/>
  </p:normalViewPr>
  <p:slideViewPr>
    <p:cSldViewPr>
      <p:cViewPr varScale="1">
        <p:scale>
          <a:sx n="139" d="100"/>
          <a:sy n="139" d="100"/>
        </p:scale>
        <p:origin x="210" y="114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4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1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23" Type="http://schemas.openxmlformats.org/officeDocument/2006/relationships/handoutMaster" Target="handoutMasters/handoutMaster1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9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4236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32732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852114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6792971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606189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9582890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emf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0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19829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16-12-2016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20.png"/><Relationship Id="rId7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1"/>
                </a:solidFill>
              </a:rPr>
              <a:t>Kennismaking met programmeren</a:t>
            </a:r>
          </a:p>
        </p:txBody>
      </p:sp>
      <p:sp>
        <p:nvSpPr>
          <p:cNvPr id="12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2: 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robot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</a:t>
            </a:r>
            <a:r>
              <a:rPr lang="nl-NL" dirty="0" smtClean="0">
                <a:latin typeface="Arial" charset="0"/>
              </a:rPr>
              <a:t>robot</a:t>
            </a:r>
            <a:endParaRPr lang="nl-NL" dirty="0">
              <a:latin typeface="Arial" charset="0"/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9592" y="1707654"/>
            <a:ext cx="7416824" cy="29063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/>
        </p:spPr>
      </p:pic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dirty="0">
                <a:solidFill>
                  <a:schemeClr val="tx2"/>
                </a:solidFill>
              </a:rPr>
              <a:t>https://studio.code.org/s/course2/stage/3/puzzle/1</a:t>
            </a:r>
          </a:p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531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</a:t>
            </a:r>
            <a:r>
              <a:rPr lang="nl-NL" dirty="0" smtClean="0">
                <a:latin typeface="Arial" charset="0"/>
              </a:rPr>
              <a:t>robot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Instructies programmeren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Robot werkt 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heel precies</a:t>
            </a:r>
          </a:p>
          <a:p>
            <a:pPr marL="0" indent="0">
              <a:buNone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</p:spTree>
    <p:extLst>
      <p:ext uri="{BB962C8B-B14F-4D97-AF65-F5344CB8AC3E}">
        <p14:creationId xmlns:p14="http://schemas.microsoft.com/office/powerpoint/2010/main" val="150101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panose="020B0604020202020204" pitchFamily="34" charset="0"/>
                <a:cs typeface="Arial" panose="020B0604020202020204" pitchFamily="34" charset="0"/>
              </a:rPr>
              <a:t>Quiz</a:t>
            </a:r>
            <a:endParaRPr lang="nl-N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514350" indent="-514350">
              <a:buAutoNum type="arabicPeriod"/>
            </a:pPr>
            <a:r>
              <a:rPr lang="nl-NL" dirty="0"/>
              <a:t>Wat is een bit?</a:t>
            </a:r>
          </a:p>
          <a:p>
            <a:pPr marL="514350" indent="-514350">
              <a:buAutoNum type="arabicPeriod"/>
            </a:pPr>
            <a:r>
              <a:rPr lang="nl-NL" dirty="0"/>
              <a:t>Wat kun je met bits?</a:t>
            </a:r>
          </a:p>
          <a:p>
            <a:pPr marL="514350" indent="-514350">
              <a:buAutoNum type="arabicPeriod"/>
            </a:pPr>
            <a:r>
              <a:rPr lang="nl-NL" dirty="0"/>
              <a:t>Welk getal is 01011?</a:t>
            </a:r>
          </a:p>
          <a:p>
            <a:pPr marL="514350" indent="-514350">
              <a:buAutoNum type="arabicPeriod"/>
            </a:pPr>
            <a:r>
              <a:rPr lang="nl-NL" dirty="0"/>
              <a:t>Hoe schrijf je 5 binair?</a:t>
            </a:r>
          </a:p>
          <a:p>
            <a:pPr marL="0" indent="0">
              <a:buNone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Vraag 1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599" y="715146"/>
            <a:ext cx="3347864" cy="5826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telt een computer?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binair tellen?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kun je schrijven met getallen?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3004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De robot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Fabriek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Mars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Magnetron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kom je robots tegen?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996" y="493656"/>
            <a:ext cx="3312741" cy="2210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947600"/>
            <a:ext cx="2399646" cy="1799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305" y="2946644"/>
            <a:ext cx="3287824" cy="1659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975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robot</a:t>
            </a: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Instructies worden </a:t>
            </a:r>
            <a:r>
              <a:rPr lang="nl-NL" altLang="nl-NL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geprogrammeerd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robot voert de instructies uit</a:t>
            </a:r>
          </a:p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een robot?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996" y="493656"/>
            <a:ext cx="3312741" cy="2210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947600"/>
            <a:ext cx="2399646" cy="17997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305" y="2946644"/>
            <a:ext cx="3287824" cy="16597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63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robot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Instructies</a:t>
            </a:r>
          </a:p>
        </p:txBody>
      </p:sp>
      <p:graphicFrame>
        <p:nvGraphicFramePr>
          <p:cNvPr id="8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3170980"/>
              </p:ext>
            </p:extLst>
          </p:nvPr>
        </p:nvGraphicFramePr>
        <p:xfrm>
          <a:off x="723189" y="1501472"/>
          <a:ext cx="7809624" cy="105283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01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1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16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16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160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16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70840">
                <a:tc gridSpan="6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Pak vast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Laat los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Breng 1 omhoog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Breng 1 omlaag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Beweeg 1 naar rechts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u="none" strike="noStrike" dirty="0">
                          <a:effectLst/>
                        </a:rPr>
                        <a:t>Keer om</a:t>
                      </a:r>
                      <a:endParaRPr lang="nl-NL" dirty="0">
                        <a:effectLst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9" name="Picture 2" descr="https://lh4.googleusercontent.com/pXgnWb2-GucfiplBYQQ5eeiCAkmCawMTCZCJUGMh8MAVSEM4hJgfRy3WTIJ7PsQr5QoFMuBJdbEcAaVXcZGYbDpvBMRL0dkltwcx8jXoPBS5HFc5VHXz-dqBKPz44eoirgNjaIL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361" y="2696174"/>
            <a:ext cx="828380" cy="600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https://lh6.googleusercontent.com/IL1DiOCvHSKjwKIlx2M-vhviVUIpi8wBo2eor1VyRPIisISzCtKJHX3UpBFmkR-xnNr80UpAX5c3lpZTkB4fy4QGGYkXT_gn6WdfMGuzgu6q0V8tTZoIn7CGyJPO2Pd14pMftJGQ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6128" y="2709408"/>
            <a:ext cx="828380" cy="5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s://lh4.googleusercontent.com/g643qlfk9u5cpvt4rnqRh67SoKdHA9jesSTcwT2LdKjrrta2XDBhaujeM3xf5Ad0ke9_0An-2Z3cTiQOEsOqDFziGMFlqWN4VL80FsQJ1YfXaumzEpfDtm3gRanOrgYZ7hva67-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7564" y="2661783"/>
            <a:ext cx="623612" cy="657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8" descr="https://lh4.googleusercontent.com/ApESaY_GedeonV-5Eu2XuZ9nea9rx0-JPEQcB9gE9cvCI_FQs9-2S_mql-jPZx2Dv-sYwPTfK3cDvtLQsH2fMS0_1Uzak_cTRITgNWF3LDHMtynnJBQkn_4SQriv8MMOzMz1HAzL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913" y="2647496"/>
            <a:ext cx="67015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0" descr="https://lh6.googleusercontent.com/3qa6VnRSclb9g0HJ3PxwP9cOkDThJYQhaT9VOkqi404W1oedemJt6avRgLAHac6aERcwxVCoBbE8-q7HZ27dbCEN2TgYsyUc_X4qvV4UI8FMxbRP2UafsqLNySTa0k7hjkz0SA1y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9009" y="2671251"/>
            <a:ext cx="82838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2" descr="https://lh6.googleusercontent.com/8gjXfSuWo3VUdLBp-Pu18ovJW_YvS5_mEY9xq9IKYOHlJPTK-twjrb20wNCVVddlm0_h04nEfYBIqcv8nrAYZ73zEKvL5dBGG3DRGOhDKyrR0FT0PXKlliPbfQlkHHb1_-FNRVK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0896" y="2676070"/>
            <a:ext cx="828380" cy="69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84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robot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Instructies</a:t>
            </a:r>
          </a:p>
        </p:txBody>
      </p:sp>
      <p:graphicFrame>
        <p:nvGraphicFramePr>
          <p:cNvPr id="2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32611"/>
              </p:ext>
            </p:extLst>
          </p:nvPr>
        </p:nvGraphicFramePr>
        <p:xfrm>
          <a:off x="3087277" y="842328"/>
          <a:ext cx="5831886" cy="86487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71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5359">
                <a:tc gridSpan="6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57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Pak vast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Laat los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Breng 1 omhoog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Breng 1 omlaag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Beweeg 1 naar rechts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Keer om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4" name="Picture 10" descr="https://lh6.googleusercontent.com/3qa6VnRSclb9g0HJ3PxwP9cOkDThJYQhaT9VOkqi404W1oedemJt6avRgLAHac6aERcwxVCoBbE8-q7HZ27dbCEN2TgYsyUc_X4qvV4UI8FMxbRP2UafsqLNySTa0k7hjkz0SA1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133" y="1760061"/>
            <a:ext cx="529152" cy="42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12" descr="https://lh6.googleusercontent.com/8gjXfSuWo3VUdLBp-Pu18ovJW_YvS5_mEY9xq9IKYOHlJPTK-twjrb20wNCVVddlm0_h04nEfYBIqcv8nrAYZ73zEKvL5dBGG3DRGOhDKyrR0FT0PXKlliPbfQlkHHb1_-FNRVK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527" y="1760061"/>
            <a:ext cx="529153" cy="43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https://lh4.googleusercontent.com/pXgnWb2-GucfiplBYQQ5eeiCAkmCawMTCZCJUGMh8MAVSEM4hJgfRy3WTIJ7PsQr5QoFMuBJdbEcAaVXcZGYbDpvBMRL0dkltwcx8jXoPBS5HFc5VHXz-dqBKPz44eoirgNjaIL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239" y="1783028"/>
            <a:ext cx="529152" cy="37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https://lh6.googleusercontent.com/IL1DiOCvHSKjwKIlx2M-vhviVUIpi8wBo2eor1VyRPIisISzCtKJHX3UpBFmkR-xnNr80UpAX5c3lpZTkB4fy4QGGYkXT_gn6WdfMGuzgu6q0V8tTZoIn7CGyJPO2Pd14pMftJGQ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031" y="1770462"/>
            <a:ext cx="529153" cy="35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https://lh4.googleusercontent.com/g643qlfk9u5cpvt4rnqRh67SoKdHA9jesSTcwT2LdKjrrta2XDBhaujeM3xf5Ad0ke9_0An-2Z3cTiQOEsOqDFziGMFlqWN4VL80FsQJ1YfXaumzEpfDtm3gRanOrgYZ7hva67-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516" y="1809424"/>
            <a:ext cx="398350" cy="41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s://lh4.googleusercontent.com/ApESaY_GedeonV-5Eu2XuZ9nea9rx0-JPEQcB9gE9cvCI_FQs9-2S_mql-jPZx2Dv-sYwPTfK3cDvtLQsH2fMS0_1Uzak_cTRITgNWF3LDHMtynnJBQkn_4SQriv8MMOzMz1HAzL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021" y="1770462"/>
            <a:ext cx="428078" cy="42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rapezoid 44"/>
          <p:cNvSpPr/>
          <p:nvPr/>
        </p:nvSpPr>
        <p:spPr>
          <a:xfrm rot="10800000">
            <a:off x="6012874" y="2862540"/>
            <a:ext cx="1169651" cy="145390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Trapezoid 45"/>
          <p:cNvSpPr/>
          <p:nvPr/>
        </p:nvSpPr>
        <p:spPr>
          <a:xfrm rot="10800000">
            <a:off x="3792516" y="2862540"/>
            <a:ext cx="1169651" cy="145390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" name="Trapezoid 46"/>
          <p:cNvSpPr/>
          <p:nvPr/>
        </p:nvSpPr>
        <p:spPr>
          <a:xfrm>
            <a:off x="4913865" y="2862540"/>
            <a:ext cx="1169651" cy="145390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Trapezoid 47"/>
          <p:cNvSpPr/>
          <p:nvPr/>
        </p:nvSpPr>
        <p:spPr>
          <a:xfrm rot="10800000">
            <a:off x="2302508" y="2859907"/>
            <a:ext cx="1169651" cy="1453906"/>
          </a:xfrm>
          <a:prstGeom prst="trapezoid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TextBox 48"/>
          <p:cNvSpPr txBox="1"/>
          <p:nvPr/>
        </p:nvSpPr>
        <p:spPr>
          <a:xfrm>
            <a:off x="2443566" y="4233662"/>
            <a:ext cx="994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b="1" dirty="0" smtClean="0">
                <a:solidFill>
                  <a:srgbClr val="E76A17"/>
                </a:solidFill>
              </a:rPr>
              <a:t>Start</a:t>
            </a:r>
            <a:endParaRPr lang="nl-NL" sz="3600" b="1" dirty="0">
              <a:solidFill>
                <a:srgbClr val="E76A1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09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robot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Instructies</a:t>
            </a:r>
          </a:p>
        </p:txBody>
      </p:sp>
      <p:graphicFrame>
        <p:nvGraphicFramePr>
          <p:cNvPr id="2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1632611"/>
              </p:ext>
            </p:extLst>
          </p:nvPr>
        </p:nvGraphicFramePr>
        <p:xfrm>
          <a:off x="3087277" y="842328"/>
          <a:ext cx="5831886" cy="86487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71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19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5359">
                <a:tc gridSpan="6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757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Pak vast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Laat los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Breng 1 omhoog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Breng 1 omlaag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Beweeg 1 naar rechts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l-NL" sz="1200" u="none" strike="noStrike" dirty="0">
                          <a:effectLst/>
                        </a:rPr>
                        <a:t>Keer om</a:t>
                      </a:r>
                      <a:endParaRPr lang="nl-NL" sz="1200" dirty="0">
                        <a:effectLst/>
                      </a:endParaRPr>
                    </a:p>
                  </a:txBody>
                  <a:tcPr marL="66675" marR="66675" marT="66675" marB="666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4" name="Picture 10" descr="https://lh6.googleusercontent.com/3qa6VnRSclb9g0HJ3PxwP9cOkDThJYQhaT9VOkqi404W1oedemJt6avRgLAHac6aERcwxVCoBbE8-q7HZ27dbCEN2TgYsyUc_X4qvV4UI8FMxbRP2UafsqLNySTa0k7hjkz0SA1y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7133" y="1760061"/>
            <a:ext cx="529152" cy="42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12" descr="https://lh6.googleusercontent.com/8gjXfSuWo3VUdLBp-Pu18ovJW_YvS5_mEY9xq9IKYOHlJPTK-twjrb20wNCVVddlm0_h04nEfYBIqcv8nrAYZ73zEKvL5dBGG3DRGOhDKyrR0FT0PXKlliPbfQlkHHb1_-FNRVK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527" y="1760061"/>
            <a:ext cx="529153" cy="43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2" descr="https://lh4.googleusercontent.com/pXgnWb2-GucfiplBYQQ5eeiCAkmCawMTCZCJUGMh8MAVSEM4hJgfRy3WTIJ7PsQr5QoFMuBJdbEcAaVXcZGYbDpvBMRL0dkltwcx8jXoPBS5HFc5VHXz-dqBKPz44eoirgNjaILy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239" y="1783028"/>
            <a:ext cx="529152" cy="37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https://lh6.googleusercontent.com/IL1DiOCvHSKjwKIlx2M-vhviVUIpi8wBo2eor1VyRPIisISzCtKJHX3UpBFmkR-xnNr80UpAX5c3lpZTkB4fy4QGGYkXT_gn6WdfMGuzgu6q0V8tTZoIn7CGyJPO2Pd14pMftJGQ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031" y="1770462"/>
            <a:ext cx="529153" cy="350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https://lh4.googleusercontent.com/g643qlfk9u5cpvt4rnqRh67SoKdHA9jesSTcwT2LdKjrrta2XDBhaujeM3xf5Ad0ke9_0An-2Z3cTiQOEsOqDFziGMFlqWN4VL80FsQJ1YfXaumzEpfDtm3gRanOrgYZ7hva67-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516" y="1809424"/>
            <a:ext cx="398350" cy="410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8" descr="https://lh4.googleusercontent.com/ApESaY_GedeonV-5Eu2XuZ9nea9rx0-JPEQcB9gE9cvCI_FQs9-2S_mql-jPZx2Dv-sYwPTfK3cDvtLQsH2fMS0_1Uzak_cTRITgNWF3LDHMtynnJBQkn_4SQriv8MMOzMz1HAzL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021" y="1770462"/>
            <a:ext cx="428078" cy="428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rapezoid 44"/>
          <p:cNvSpPr/>
          <p:nvPr/>
        </p:nvSpPr>
        <p:spPr>
          <a:xfrm rot="10800000">
            <a:off x="8293049" y="4274362"/>
            <a:ext cx="281592" cy="35002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6" name="Trapezoid 45"/>
          <p:cNvSpPr/>
          <p:nvPr/>
        </p:nvSpPr>
        <p:spPr>
          <a:xfrm rot="10800000">
            <a:off x="7644119" y="4274362"/>
            <a:ext cx="281592" cy="35002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7" name="Trapezoid 46"/>
          <p:cNvSpPr/>
          <p:nvPr/>
        </p:nvSpPr>
        <p:spPr>
          <a:xfrm>
            <a:off x="7968584" y="4274362"/>
            <a:ext cx="281592" cy="350026"/>
          </a:xfrm>
          <a:prstGeom prst="trapezoid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8" name="Trapezoid 47"/>
          <p:cNvSpPr/>
          <p:nvPr/>
        </p:nvSpPr>
        <p:spPr>
          <a:xfrm rot="10800000">
            <a:off x="7272125" y="4274362"/>
            <a:ext cx="281592" cy="350026"/>
          </a:xfrm>
          <a:prstGeom prst="trapezoid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43" name="Group 42"/>
          <p:cNvGrpSpPr/>
          <p:nvPr/>
        </p:nvGrpSpPr>
        <p:grpSpPr>
          <a:xfrm>
            <a:off x="746125" y="2885886"/>
            <a:ext cx="5548475" cy="1738502"/>
            <a:chOff x="1066929" y="3190184"/>
            <a:chExt cx="7634822" cy="2392217"/>
          </a:xfrm>
        </p:grpSpPr>
        <p:pic>
          <p:nvPicPr>
            <p:cNvPr id="44" name="Picture 2" descr="https://lh4.googleusercontent.com/pXgnWb2-GucfiplBYQQ5eeiCAkmCawMTCZCJUGMh8MAVSEM4hJgfRy3WTIJ7PsQr5QoFMuBJdbEcAaVXcZGYbDpvBMRL0dkltwcx8jXoPBS5HFc5VHXz-dqBKPz44eoirgNjaILy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102" y="3190184"/>
              <a:ext cx="847725" cy="600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4" descr="https://lh6.googleusercontent.com/IL1DiOCvHSKjwKIlx2M-vhviVUIpi8wBo2eor1VyRPIisISzCtKJHX3UpBFmkR-xnNr80UpAX5c3lpZTkB4fy4QGGYkXT_gn6WdfMGuzgu6q0V8tTZoIn7CGyJPO2Pd14pMftJGQ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7506" y="3237809"/>
              <a:ext cx="847725" cy="5619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6" descr="https://lh4.googleusercontent.com/g643qlfk9u5cpvt4rnqRh67SoKdHA9jesSTcwT2LdKjrrta2XDBhaujeM3xf5Ad0ke9_0An-2Z3cTiQOEsOqDFziGMFlqWN4VL80FsQJ1YfXaumzEpfDtm3gRanOrgYZ7hva67-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14447" y="3190184"/>
              <a:ext cx="638175" cy="657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2" name="Picture 8" descr="https://lh4.googleusercontent.com/ApESaY_GedeonV-5Eu2XuZ9nea9rx0-JPEQcB9gE9cvCI_FQs9-2S_mql-jPZx2Dv-sYwPTfK3cDvtLQsH2fMS0_1Uzak_cTRITgNWF3LDHMtynnJBQkn_4SQriv8MMOzMz1HAzL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2967" y="3190184"/>
              <a:ext cx="685800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3" name="Picture 10" descr="https://lh6.googleusercontent.com/3qa6VnRSclb9g0HJ3PxwP9cOkDThJYQhaT9VOkqi404W1oedemJt6avRgLAHac6aERcwxVCoBbE8-q7HZ27dbCEN2TgYsyUc_X4qvV4UI8FMxbRP2UafsqLNySTa0k7hjkz0SA1y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7676" y="3190184"/>
              <a:ext cx="847725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12" descr="https://lh6.googleusercontent.com/8gjXfSuWo3VUdLBp-Pu18ovJW_YvS5_mEY9xq9IKYOHlJPTK-twjrb20wNCVVddlm0_h04nEfYBIqcv8nrAYZ73zEKvL5dBGG3DRGOhDKyrR0FT0PXKlliPbfQlkHHb1_-FNRVKr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66332" y="3966763"/>
              <a:ext cx="847725" cy="6953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https://lh4.googleusercontent.com/pXgnWb2-GucfiplBYQQ5eeiCAkmCawMTCZCJUGMh8MAVSEM4hJgfRy3WTIJ7PsQr5QoFMuBJdbEcAaVXcZGYbDpvBMRL0dkltwcx8jXoPBS5HFc5VHXz-dqBKPz44eoirgNjaILy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78102" y="4014388"/>
              <a:ext cx="847725" cy="600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4" descr="https://lh6.googleusercontent.com/IL1DiOCvHSKjwKIlx2M-vhviVUIpi8wBo2eor1VyRPIisISzCtKJHX3UpBFmkR-xnNr80UpAX5c3lpZTkB4fy4QGGYkXT_gn6WdfMGuzgu6q0V8tTZoIn7CGyJPO2Pd14pMftJGQ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4026" y="4052489"/>
              <a:ext cx="847725" cy="5619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6" descr="https://lh4.googleusercontent.com/g643qlfk9u5cpvt4rnqRh67SoKdHA9jesSTcwT2LdKjrrta2XDBhaujeM3xf5Ad0ke9_0An-2Z3cTiQOEsOqDFziGMFlqWN4VL80FsQJ1YfXaumzEpfDtm3gRanOrgYZ7hva67-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14447" y="4014388"/>
              <a:ext cx="638175" cy="657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" name="Picture 8" descr="https://lh4.googleusercontent.com/ApESaY_GedeonV-5Eu2XuZ9nea9rx0-JPEQcB9gE9cvCI_FQs9-2S_mql-jPZx2Dv-sYwPTfK3cDvtLQsH2fMS0_1Uzak_cTRITgNWF3LDHMtynnJBQkn_4SQriv8MMOzMz1HAzL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9487" y="4004864"/>
              <a:ext cx="685800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10" descr="https://lh6.googleusercontent.com/3qa6VnRSclb9g0HJ3PxwP9cOkDThJYQhaT9VOkqi404W1oedemJt6avRgLAHac6aERcwxVCoBbE8-q7HZ27dbCEN2TgYsyUc_X4qvV4UI8FMxbRP2UafsqLNySTa0k7hjkz0SA1y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7676" y="4014388"/>
              <a:ext cx="847725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2" descr="https://lh4.googleusercontent.com/pXgnWb2-GucfiplBYQQ5eeiCAkmCawMTCZCJUGMh8MAVSEM4hJgfRy3WTIJ7PsQr5QoFMuBJdbEcAaVXcZGYbDpvBMRL0dkltwcx8jXoPBS5HFc5VHXz-dqBKPz44eoirgNjaILy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66929" y="4896601"/>
              <a:ext cx="847725" cy="6000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4" descr="https://lh6.googleusercontent.com/IL1DiOCvHSKjwKIlx2M-vhviVUIpi8wBo2eor1VyRPIisISzCtKJHX3UpBFmkR-xnNr80UpAX5c3lpZTkB4fy4QGGYkXT_gn6WdfMGuzgu6q0V8tTZoIn7CGyJPO2Pd14pMftJGQ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54026" y="4934702"/>
              <a:ext cx="847725" cy="5619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6" descr="https://lh4.googleusercontent.com/g643qlfk9u5cpvt4rnqRh67SoKdHA9jesSTcwT2LdKjrrta2XDBhaujeM3xf5Ad0ke9_0An-2Z3cTiQOEsOqDFziGMFlqWN4VL80FsQJ1YfXaumzEpfDtm3gRanOrgYZ7hva67-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03274" y="4896601"/>
              <a:ext cx="638175" cy="6572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8" descr="https://lh4.googleusercontent.com/ApESaY_GedeonV-5Eu2XuZ9nea9rx0-JPEQcB9gE9cvCI_FQs9-2S_mql-jPZx2Dv-sYwPTfK3cDvtLQsH2fMS0_1Uzak_cTRITgNWF3LDHMtynnJBQkn_4SQriv8MMOzMz1HAzL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39487" y="4887077"/>
              <a:ext cx="685800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10" descr="https://lh6.googleusercontent.com/3qa6VnRSclb9g0HJ3PxwP9cOkDThJYQhaT9VOkqi404W1oedemJt6avRgLAHac6aERcwxVCoBbE8-q7HZ27dbCEN2TgYsyUc_X4qvV4UI8FMxbRP2UafsqLNySTa0k7hjkz0SA1y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86503" y="4896601"/>
              <a:ext cx="847725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10" descr="https://lh6.googleusercontent.com/3qa6VnRSclb9g0HJ3PxwP9cOkDThJYQhaT9VOkqi404W1oedemJt6avRgLAHac6aERcwxVCoBbE8-q7HZ27dbCEN2TgYsyUc_X4qvV4UI8FMxbRP2UafsqLNySTa0k7hjkz0SA1y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70831" y="4014388"/>
              <a:ext cx="847725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6" name="Picture 8" descr="https://lh4.googleusercontent.com/ApESaY_GedeonV-5Eu2XuZ9nea9rx0-JPEQcB9gE9cvCI_FQs9-2S_mql-jPZx2Dv-sYwPTfK3cDvtLQsH2fMS0_1Uzak_cTRITgNWF3LDHMtynnJBQkn_4SQriv8MMOzMz1HAzL"/>
            <p:cNvPicPr>
              <a:picLocks noChangeAspect="1" noChangeArrowheads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76603" y="4869710"/>
              <a:ext cx="685800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10" descr="https://lh6.googleusercontent.com/3qa6VnRSclb9g0HJ3PxwP9cOkDThJYQhaT9VOkqi404W1oedemJt6avRgLAHac6aERcwxVCoBbE8-q7HZ27dbCEN2TgYsyUc_X4qvV4UI8FMxbRP2UafsqLNySTa0k7hjkz0SA1y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1312" y="4869710"/>
              <a:ext cx="847725" cy="685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4293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nl-NL" dirty="0">
                <a:latin typeface="Arial" charset="0"/>
              </a:rPr>
              <a:t>De </a:t>
            </a:r>
            <a:r>
              <a:rPr lang="nl-NL" dirty="0" smtClean="0">
                <a:latin typeface="Arial" charset="0"/>
              </a:rPr>
              <a:t>robot</a:t>
            </a:r>
            <a:endParaRPr lang="nl-NL" dirty="0"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28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69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LongProperties xmlns="http://schemas.microsoft.com/office/2006/metadata/longProperties"/>
</file>

<file path=customXml/itemProps1.xml><?xml version="1.0" encoding="utf-8"?>
<ds:datastoreItem xmlns:ds="http://schemas.openxmlformats.org/officeDocument/2006/customXml" ds:itemID="{C09512A8-3020-403B-AC12-270B0FB61DFC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microsoft.com/sharepoint/v3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4795</TotalTime>
  <Words>161</Words>
  <Application>Microsoft Office PowerPoint</Application>
  <PresentationFormat>On-screen Show (16:9)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ＭＳ Ｐゴシック</vt:lpstr>
      <vt:lpstr>Arial</vt:lpstr>
      <vt:lpstr>Calibri</vt:lpstr>
      <vt:lpstr>Chaparral Pro Light</vt:lpstr>
      <vt:lpstr>5_Aangepast ontwerp</vt:lpstr>
      <vt:lpstr>2_Aangepast ontwerp</vt:lpstr>
      <vt:lpstr>6_Aangepast ontwerp</vt:lpstr>
      <vt:lpstr>1_Aangepast ontwerp</vt:lpstr>
      <vt:lpstr>4_Aangepast ontwerp</vt:lpstr>
      <vt:lpstr>3_Aangepast ontwerp</vt:lpstr>
      <vt:lpstr>Kennismaking met programmeren</vt:lpstr>
      <vt:lpstr>Quiz</vt:lpstr>
      <vt:lpstr>Wat gaan we vandaag leren?</vt:lpstr>
      <vt:lpstr>De robot</vt:lpstr>
      <vt:lpstr>De robot</vt:lpstr>
      <vt:lpstr>De robot</vt:lpstr>
      <vt:lpstr>De robot</vt:lpstr>
      <vt:lpstr>De robot</vt:lpstr>
      <vt:lpstr>De robot</vt:lpstr>
      <vt:lpstr>De robot</vt:lpstr>
      <vt:lpstr>De robot</vt:lpstr>
    </vt:vector>
  </TitlesOfParts>
  <Company>RCLM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339</cp:revision>
  <cp:lastPrinted>2014-06-01T10:22:31Z</cp:lastPrinted>
  <dcterms:created xsi:type="dcterms:W3CDTF">2008-01-28T12:56:33Z</dcterms:created>
  <dcterms:modified xsi:type="dcterms:W3CDTF">2016-12-16T09:30:49Z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